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6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3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8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35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51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9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6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03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92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6D46-27EE-48C4-A668-59FD30811C07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9C28-40A9-4A22-9D14-2966F0CF0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2F4E9BE-0327-4692-A1FE-9DD91BDCC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1" y="40510"/>
            <a:ext cx="6847657" cy="910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F31B5B-8D3C-461F-8542-BC1B2FDDB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910" y="0"/>
            <a:ext cx="695382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27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Захаров</dc:creator>
  <cp:lastModifiedBy>Владимир Захаров</cp:lastModifiedBy>
  <cp:revision>2</cp:revision>
  <dcterms:created xsi:type="dcterms:W3CDTF">2020-04-09T14:47:46Z</dcterms:created>
  <dcterms:modified xsi:type="dcterms:W3CDTF">2020-04-09T15:13:31Z</dcterms:modified>
</cp:coreProperties>
</file>